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1" r:id="rId5"/>
    <p:sldId id="265" r:id="rId6"/>
    <p:sldId id="264" r:id="rId7"/>
    <p:sldId id="267" r:id="rId8"/>
    <p:sldId id="268" r:id="rId9"/>
    <p:sldId id="269" r:id="rId10"/>
    <p:sldId id="266" r:id="rId11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047"/>
    <a:srgbClr val="FB8500"/>
    <a:srgbClr val="FC993E"/>
    <a:srgbClr val="667C6F"/>
    <a:srgbClr val="B2B2B2"/>
    <a:srgbClr val="202020"/>
    <a:srgbClr val="323232"/>
    <a:srgbClr val="CC3300"/>
    <a:srgbClr val="CC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2046" y="876"/>
      </p:cViewPr>
      <p:guideLst>
        <p:guide orient="horz" pos="210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  <a:t>5/17/2025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‹#›</a:t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  <a:t>5/17/2025</a:t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Заголовок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  <a:t>5/17/2025</a:t>
            </a:fld>
            <a:endParaRPr lang="en-US" dirty="0"/>
          </a:p>
        </p:txBody>
      </p:sp>
      <p:sp>
        <p:nvSpPr>
          <p:cNvPr id="1029" name="Замещающий нижний колонтитул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99720" y="4869180"/>
            <a:ext cx="2770505" cy="964565"/>
          </a:xfrm>
        </p:spPr>
        <p:txBody>
          <a:bodyPr/>
          <a:lstStyle/>
          <a:p>
            <a:pPr algn="l"/>
            <a:r>
              <a:rPr lang="en-US" altLang="en-US" sz="6000" b="1" dirty="0">
                <a:solidFill>
                  <a:schemeClr val="bg1"/>
                </a:solidFill>
              </a:rPr>
              <a:t>FLPBD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2025650" y="5674043"/>
            <a:ext cx="9144000" cy="1655762"/>
          </a:xfrm>
        </p:spPr>
        <p:txBody>
          <a:bodyPr/>
          <a:lstStyle/>
          <a:p>
            <a:r>
              <a:rPr lang="ru-RU" altLang="en-US" sz="2800" b="1">
                <a:solidFill>
                  <a:schemeClr val="bg1"/>
                </a:solidFill>
              </a:rPr>
              <a:t>оконная игра на </a:t>
            </a:r>
            <a:r>
              <a:rPr lang="en-US" altLang="ru-RU" sz="2800" b="1">
                <a:solidFill>
                  <a:schemeClr val="bg1"/>
                </a:solidFill>
              </a:rPr>
              <a:t>P</a:t>
            </a:r>
            <a:r>
              <a:rPr lang="en-US" altLang="en-US" sz="2800" b="1">
                <a:solidFill>
                  <a:schemeClr val="bg1"/>
                </a:solidFill>
              </a:rPr>
              <a:t>ygame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Фон для презентации спасибо за внимание - 37 фот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5838825" y="372745"/>
            <a:ext cx="4563110" cy="5808345"/>
          </a:xfrm>
          <a:prstGeom prst="rect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840105" y="1492250"/>
            <a:ext cx="3589655" cy="1611630"/>
          </a:xfrm>
          <a:prstGeom prst="roundRect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b="1"/>
              <a:t>Шулепов Михаил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altLang="en-US" b="1"/>
              <a:t>Все задачи, включая: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программирование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дизайн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презентация</a:t>
            </a:r>
          </a:p>
        </p:txBody>
      </p:sp>
      <p:pic>
        <p:nvPicPr>
          <p:cNvPr id="2" name="Замещающая рамка рисунка 1" descr="Без названия(1)"/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3985895" y="457200"/>
            <a:ext cx="7561580" cy="5671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>
          <a:xfrm>
            <a:off x="6374130" y="2505075"/>
            <a:ext cx="5264150" cy="3684905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742315" y="2505075"/>
            <a:ext cx="5429885" cy="305879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Описание проекта:</a:t>
            </a:r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altLang="en-US"/>
              <a:t>Краткое описание:</a:t>
            </a:r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sz="half" idx="2"/>
          </p:nvPr>
        </p:nvSpPr>
        <p:spPr>
          <a:xfrm>
            <a:off x="840105" y="2733675"/>
            <a:ext cx="6041390" cy="368490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800" b="1"/>
              <a:t>FLPBD - </a:t>
            </a:r>
            <a:r>
              <a:rPr lang="ru-RU" altLang="en-US" sz="2800" b="1"/>
              <a:t>игра, в которой пользователю предстоит управлять «птичкой» так, чтобы она не врезалась в «колонны».</a:t>
            </a:r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altLang="en-US" dirty="0"/>
              <a:t>Темы, необходимые </a:t>
            </a:r>
            <a:r>
              <a:rPr lang="ru-RU" altLang="en-US" dirty="0" smtClean="0"/>
              <a:t>для </a:t>
            </a:r>
            <a:r>
              <a:rPr lang="ru-RU" altLang="en-US" dirty="0"/>
              <a:t>реализации:</a:t>
            </a:r>
          </a:p>
        </p:txBody>
      </p:sp>
      <p:sp>
        <p:nvSpPr>
          <p:cNvPr id="9" name="Замещающее содержимое 8"/>
          <p:cNvSpPr>
            <a:spLocks noGrp="1"/>
          </p:cNvSpPr>
          <p:nvPr>
            <p:ph sz="quarter" idx="4"/>
          </p:nvPr>
        </p:nvSpPr>
        <p:spPr>
          <a:xfrm>
            <a:off x="6172200" y="2733675"/>
            <a:ext cx="5183188" cy="3684588"/>
          </a:xfrm>
        </p:spPr>
        <p:txBody>
          <a:bodyPr/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базовые знания </a:t>
            </a:r>
            <a:r>
              <a:rPr lang="en-US" altLang="en-US" sz="2400" b="1">
                <a:solidFill>
                  <a:schemeClr val="bg1"/>
                </a:solidFill>
              </a:rPr>
              <a:t>python;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библиотека </a:t>
            </a:r>
            <a:r>
              <a:rPr lang="en-US" altLang="en-US" sz="2400" b="1">
                <a:solidFill>
                  <a:schemeClr val="bg1"/>
                </a:solidFill>
              </a:rPr>
              <a:t>pygame;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библиотеки </a:t>
            </a:r>
            <a:r>
              <a:rPr lang="en-US" altLang="ru-RU" sz="2400" b="1">
                <a:solidFill>
                  <a:schemeClr val="bg1"/>
                </a:solidFill>
              </a:rPr>
              <a:t>time, random;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 sz="2400" b="1">
                <a:solidFill>
                  <a:schemeClr val="bg1"/>
                </a:solidFill>
              </a:rPr>
              <a:t>базовая математика</a:t>
            </a:r>
            <a:r>
              <a:rPr lang="en-US" altLang="ru-RU" sz="2400" b="1">
                <a:solidFill>
                  <a:schemeClr val="bg1"/>
                </a:solidFill>
              </a:rPr>
              <a:t>;</a:t>
            </a: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en-US" sz="2400" b="1">
                <a:solidFill>
                  <a:schemeClr val="bg1"/>
                </a:solidFill>
              </a:rPr>
              <a:t>...</a:t>
            </a:r>
            <a:endParaRPr lang="ru-RU" altLang="ru-RU" sz="2400" b="1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 sz="2400" b="1">
                <a:solidFill>
                  <a:schemeClr val="bg1"/>
                </a:solidFill>
              </a:rPr>
              <a:t>чючють побольше</a:t>
            </a: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ru-RU" sz="2400" b="1">
                <a:solidFill>
                  <a:schemeClr val="bg1"/>
                </a:solidFill>
              </a:rPr>
              <a:t>нервоф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 rot="5400000">
            <a:off x="5509260" y="-3727450"/>
            <a:ext cx="1224280" cy="9714230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5" name="Скругленный прямоугольник 4"/>
          <p:cNvSpPr/>
          <p:nvPr/>
        </p:nvSpPr>
        <p:spPr>
          <a:xfrm rot="5400000">
            <a:off x="8733790" y="3812540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4" name="Скругленный прямоугольник 3"/>
          <p:cNvSpPr/>
          <p:nvPr/>
        </p:nvSpPr>
        <p:spPr>
          <a:xfrm rot="5400000">
            <a:off x="5657850" y="374840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3" name="Скругленный прямоугольник 2"/>
          <p:cNvSpPr/>
          <p:nvPr/>
        </p:nvSpPr>
        <p:spPr>
          <a:xfrm rot="5400000">
            <a:off x="1703705" y="374840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772160"/>
            <a:ext cx="10972800" cy="582613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</a:rPr>
              <a:t>Образ результата: что мы ожидали</a:t>
            </a:r>
          </a:p>
        </p:txBody>
      </p:sp>
      <p:pic>
        <p:nvPicPr>
          <p:cNvPr id="17" name="Изображение 16" descr="image-Photoroo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45" y="1355090"/>
            <a:ext cx="3479165" cy="347916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217295" y="450469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smtClean="0"/>
              <a:t>прыгающая</a:t>
            </a:r>
            <a:endParaRPr lang="ru-RU" altLang="en-US" sz="2400" b="1" dirty="0"/>
          </a:p>
          <a:p>
            <a:r>
              <a:rPr lang="ru-RU" altLang="en-US" sz="2400" b="1" smtClean="0"/>
              <a:t>птичка</a:t>
            </a:r>
            <a:endParaRPr lang="ru-RU" altLang="en-US" sz="2400" b="1" dirty="0"/>
          </a:p>
        </p:txBody>
      </p:sp>
      <p:pic>
        <p:nvPicPr>
          <p:cNvPr id="19" name="Изображение 18"/>
          <p:cNvPicPr/>
          <p:nvPr/>
        </p:nvPicPr>
        <p:blipFill>
          <a:blip r:embed="rId3"/>
          <a:stretch>
            <a:fillRect/>
          </a:stretch>
        </p:blipFill>
        <p:spPr>
          <a:xfrm rot="16200000">
            <a:off x="5475605" y="1780540"/>
            <a:ext cx="951865" cy="2795905"/>
          </a:xfrm>
          <a:prstGeom prst="rect">
            <a:avLst/>
          </a:prstGeom>
        </p:spPr>
      </p:pic>
      <p:sp>
        <p:nvSpPr>
          <p:cNvPr id="20" name="Текстовое поле 19"/>
          <p:cNvSpPr txBox="1"/>
          <p:nvPr/>
        </p:nvSpPr>
        <p:spPr>
          <a:xfrm>
            <a:off x="5194300" y="450469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/>
              <a:t>движущиеся</a:t>
            </a:r>
          </a:p>
          <a:p>
            <a:r>
              <a:rPr lang="ru-RU" altLang="en-US" sz="2400" b="1"/>
              <a:t>колоннны</a:t>
            </a:r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550910" y="451358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err="1"/>
              <a:t>хитбоксы</a:t>
            </a:r>
            <a:r>
              <a:rPr lang="ru-RU" altLang="en-US" sz="2400" b="1" dirty="0"/>
              <a:t>,</a:t>
            </a:r>
          </a:p>
          <a:p>
            <a:r>
              <a:rPr lang="ru-RU" altLang="en-US" sz="2400" b="1" dirty="0" smtClean="0"/>
              <a:t>коллизия</a:t>
            </a:r>
            <a:endParaRPr lang="en-US" altLang="ru-RU" sz="2400" b="1" dirty="0"/>
          </a:p>
        </p:txBody>
      </p:sp>
      <p:pic>
        <p:nvPicPr>
          <p:cNvPr id="2" name="Изображение 1"/>
          <p:cNvPicPr/>
          <p:nvPr/>
        </p:nvPicPr>
        <p:blipFill>
          <a:blip r:embed="rId4"/>
          <a:stretch>
            <a:fillRect/>
          </a:stretch>
        </p:blipFill>
        <p:spPr>
          <a:xfrm>
            <a:off x="8251825" y="1931670"/>
            <a:ext cx="2188845" cy="200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 rot="5400000">
            <a:off x="8991600" y="3827780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8" name="Скругленный прямоугольник 7"/>
          <p:cNvSpPr/>
          <p:nvPr/>
        </p:nvSpPr>
        <p:spPr>
          <a:xfrm rot="5400000">
            <a:off x="5657850" y="376364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9" name="Скругленный прямоугольник 8"/>
          <p:cNvSpPr/>
          <p:nvPr/>
        </p:nvSpPr>
        <p:spPr>
          <a:xfrm rot="5400000">
            <a:off x="1703705" y="376364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 rot="5400000">
            <a:off x="5499100" y="-4465320"/>
            <a:ext cx="1224280" cy="11221085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787400"/>
            <a:ext cx="10972800" cy="582613"/>
          </a:xfrm>
        </p:spPr>
        <p:txBody>
          <a:bodyPr/>
          <a:lstStyle/>
          <a:p>
            <a:r>
              <a:rPr lang="ru-RU" altLang="en-US" sz="4000" b="1">
                <a:solidFill>
                  <a:schemeClr val="bg1"/>
                </a:solidFill>
              </a:rPr>
              <a:t>Фактический результат: что мы получили</a:t>
            </a:r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217295" y="451993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smtClean="0"/>
              <a:t>прыгающая</a:t>
            </a:r>
            <a:endParaRPr lang="ru-RU" altLang="en-US" sz="2400" b="1" dirty="0"/>
          </a:p>
          <a:p>
            <a:r>
              <a:rPr lang="ru-RU" altLang="en-US" sz="2400" b="1" dirty="0"/>
              <a:t>«</a:t>
            </a:r>
            <a:r>
              <a:rPr lang="ru-RU" altLang="en-US" sz="2400" b="1" dirty="0" smtClean="0"/>
              <a:t>птичка»</a:t>
            </a:r>
            <a:endParaRPr lang="ru-RU" altLang="en-US" sz="2400" b="1" dirty="0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5194300" y="451993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/>
              <a:t>движущиеся</a:t>
            </a:r>
          </a:p>
          <a:p>
            <a:r>
              <a:rPr lang="ru-RU" altLang="en-US" sz="2400" b="1"/>
              <a:t>«колоннны»</a:t>
            </a:r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714740" y="4528820"/>
            <a:ext cx="22390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err="1"/>
              <a:t>хитбоксы</a:t>
            </a:r>
            <a:r>
              <a:rPr lang="ru-RU" altLang="en-US" sz="2400" b="1" dirty="0"/>
              <a:t>, </a:t>
            </a:r>
            <a:r>
              <a:rPr lang="ru-RU" altLang="en-US" sz="2400" b="1" dirty="0" smtClean="0"/>
              <a:t>коллизия</a:t>
            </a:r>
            <a:endParaRPr lang="ru-RU" altLang="en-US" sz="2400" b="1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/>
          <a:srcRect l="12653" t="10798" r="11599" b="16009"/>
          <a:stretch>
            <a:fillRect/>
          </a:stretch>
        </p:blipFill>
        <p:spPr>
          <a:xfrm>
            <a:off x="1217295" y="2400300"/>
            <a:ext cx="1800225" cy="170434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65775" y="2312670"/>
            <a:ext cx="1085850" cy="231457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4"/>
          <a:srcRect l="25862" t="13473" r="38462" b="47266"/>
          <a:stretch>
            <a:fillRect/>
          </a:stretch>
        </p:blipFill>
        <p:spPr>
          <a:xfrm>
            <a:off x="8536940" y="2277110"/>
            <a:ext cx="1753235" cy="1950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556260" y="944880"/>
            <a:ext cx="4511040" cy="2057400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800" b="1" dirty="0"/>
              <a:t>Алгоритм работы проекта: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600" b="1" dirty="0" smtClean="0"/>
              <a:t>Блок-схема, кратко описывающая работу кода.</a:t>
            </a:r>
            <a:endParaRPr lang="ru-RU" sz="1600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0" y="697603"/>
            <a:ext cx="4024679" cy="56563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>
          <a:xfrm>
            <a:off x="662940" y="2545080"/>
            <a:ext cx="4739640" cy="1752600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6504" y="2505807"/>
            <a:ext cx="3932237" cy="1600200"/>
          </a:xfrm>
        </p:spPr>
        <p:txBody>
          <a:bodyPr/>
          <a:lstStyle/>
          <a:p>
            <a:r>
              <a:rPr lang="ru-RU" sz="4800" dirty="0" smtClean="0">
                <a:solidFill>
                  <a:schemeClr val="bg1"/>
                </a:solidFill>
              </a:rPr>
              <a:t>Репозиторий</a:t>
            </a:r>
            <a:br>
              <a:rPr lang="ru-RU" sz="4800" dirty="0" smtClean="0">
                <a:solidFill>
                  <a:schemeClr val="bg1"/>
                </a:solidFill>
              </a:rPr>
            </a:br>
            <a:r>
              <a:rPr lang="ru-RU" sz="4800" dirty="0" smtClean="0">
                <a:solidFill>
                  <a:schemeClr val="bg1"/>
                </a:solidFill>
              </a:rPr>
              <a:t>на </a:t>
            </a:r>
            <a:r>
              <a:rPr lang="en-US" sz="4800" dirty="0" smtClean="0">
                <a:solidFill>
                  <a:schemeClr val="bg1"/>
                </a:solidFill>
              </a:rPr>
              <a:t>GitHub: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934" y="773722"/>
            <a:ext cx="5200774" cy="52007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абстрактный синий оранжевый фон с минимальным | Премиум векто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12192001" cy="686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Скругленный прямоугольник 7"/>
          <p:cNvSpPr/>
          <p:nvPr/>
        </p:nvSpPr>
        <p:spPr>
          <a:xfrm>
            <a:off x="3581036" y="2454956"/>
            <a:ext cx="5083992" cy="2110013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altLang="en-US"/>
          </a:p>
        </p:txBody>
      </p:sp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chemeClr val="bg1"/>
                </a:solidFill>
              </a:rPr>
              <a:t>FLPBD</a:t>
            </a:r>
            <a:endParaRPr lang="ru-RU" altLang="en-US" b="1" dirty="0">
              <a:solidFill>
                <a:schemeClr val="bg1"/>
              </a:solidFill>
            </a:endParaRPr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altLang="en-US" sz="2400" b="1" dirty="0">
                <a:solidFill>
                  <a:schemeClr val="bg1"/>
                </a:solidFill>
              </a:rPr>
              <a:t>читается как </a:t>
            </a:r>
            <a:r>
              <a:rPr lang="ru-RU" altLang="ru-RU" sz="2400" b="1" dirty="0" err="1">
                <a:solidFill>
                  <a:schemeClr val="bg1"/>
                </a:solidFill>
              </a:rPr>
              <a:t>фэлпэбэд</a:t>
            </a:r>
            <a:r>
              <a:rPr lang="en-US" altLang="en-US" sz="2400" b="1" dirty="0">
                <a:solidFill>
                  <a:schemeClr val="bg1"/>
                </a:solidFill>
              </a:rPr>
              <a:t>э́</a:t>
            </a:r>
          </a:p>
          <a:p>
            <a:r>
              <a:rPr lang="ru-RU" altLang="en-US" sz="1400" b="1" dirty="0">
                <a:solidFill>
                  <a:schemeClr val="bg1"/>
                </a:solidFill>
              </a:rPr>
              <a:t>(ударение на последнюю Э)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Синий оранжевый фон | Премиум вектор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161143" y="1727200"/>
            <a:ext cx="5074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 smtClean="0">
                <a:solidFill>
                  <a:schemeClr val="bg1"/>
                </a:solidFill>
              </a:rPr>
              <a:t>ИНТЕРЕСНЫЙ ФАКТ:</a:t>
            </a:r>
            <a:endParaRPr lang="ru-RU" sz="3600" b="1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61143" y="2373531"/>
            <a:ext cx="84985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</a:rPr>
              <a:t>Дизайн игры был придуман до 6го класса,</a:t>
            </a:r>
          </a:p>
          <a:p>
            <a:r>
              <a:rPr lang="ru-RU" sz="2400" b="1" dirty="0">
                <a:solidFill>
                  <a:schemeClr val="bg1"/>
                </a:solidFill>
              </a:rPr>
              <a:t>к</a:t>
            </a:r>
            <a:r>
              <a:rPr lang="ru-RU" sz="2400" b="1" dirty="0" smtClean="0">
                <a:solidFill>
                  <a:schemeClr val="bg1"/>
                </a:solidFill>
              </a:rPr>
              <a:t>огда я пытался сделать </a:t>
            </a:r>
            <a:r>
              <a:rPr lang="en-US" sz="2400" b="1" dirty="0" smtClean="0">
                <a:solidFill>
                  <a:schemeClr val="bg1"/>
                </a:solidFill>
              </a:rPr>
              <a:t>Flappy Bird </a:t>
            </a:r>
            <a:r>
              <a:rPr lang="ru-RU" sz="2400" b="1" dirty="0" smtClean="0">
                <a:solidFill>
                  <a:schemeClr val="bg1"/>
                </a:solidFill>
              </a:rPr>
              <a:t>самостоятельно.</a:t>
            </a:r>
          </a:p>
          <a:p>
            <a:r>
              <a:rPr lang="ru-RU" sz="2400" b="1" dirty="0" smtClean="0">
                <a:solidFill>
                  <a:schemeClr val="bg1"/>
                </a:solidFill>
              </a:rPr>
              <a:t>У меня не получилось сделать нормальную графику.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4310742" y="3620026"/>
            <a:ext cx="84182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</a:rPr>
              <a:t>Тогда я использовал красный круг</a:t>
            </a:r>
          </a:p>
          <a:p>
            <a:r>
              <a:rPr lang="ru-RU" sz="2400" b="1" dirty="0" smtClean="0">
                <a:solidFill>
                  <a:schemeClr val="bg1"/>
                </a:solidFill>
              </a:rPr>
              <a:t>и белые прямоугольники для птички и колонн</a:t>
            </a:r>
            <a:r>
              <a:rPr lang="en-US" sz="2400" b="1" dirty="0">
                <a:solidFill>
                  <a:schemeClr val="bg1"/>
                </a:solidFill>
              </a:rPr>
              <a:t>.</a:t>
            </a:r>
            <a:endParaRPr lang="ru-RU" sz="2400" b="1" dirty="0" smtClean="0">
              <a:solidFill>
                <a:schemeClr val="bg1"/>
              </a:solidFill>
            </a:endParaRPr>
          </a:p>
          <a:p>
            <a:r>
              <a:rPr lang="ru-RU" sz="2400" b="1" dirty="0">
                <a:solidFill>
                  <a:schemeClr val="bg1"/>
                </a:solidFill>
              </a:rPr>
              <a:t>Т</a:t>
            </a:r>
            <a:r>
              <a:rPr lang="ru-RU" sz="2400" b="1" dirty="0" smtClean="0">
                <a:solidFill>
                  <a:schemeClr val="bg1"/>
                </a:solidFill>
              </a:rPr>
              <a:t>ак и появился дизайн для </a:t>
            </a:r>
            <a:r>
              <a:rPr lang="en-US" sz="2400" b="1" dirty="0" smtClean="0">
                <a:solidFill>
                  <a:schemeClr val="bg1"/>
                </a:solidFill>
              </a:rPr>
              <a:t>FLPBD.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314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168</Words>
  <Application>Microsoft Office PowerPoint</Application>
  <PresentationFormat>Широкоэкранный</PresentationFormat>
  <Paragraphs>44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微软雅黑</vt:lpstr>
      <vt:lpstr>SimSun</vt:lpstr>
      <vt:lpstr>Arial</vt:lpstr>
      <vt:lpstr>Calibri</vt:lpstr>
      <vt:lpstr>Default Design</vt:lpstr>
      <vt:lpstr>FLPBD</vt:lpstr>
      <vt:lpstr>Шулепов Михаил</vt:lpstr>
      <vt:lpstr>Описание проекта:</vt:lpstr>
      <vt:lpstr>Образ результата: что мы ожидали</vt:lpstr>
      <vt:lpstr>Фактический результат: что мы получили</vt:lpstr>
      <vt:lpstr>Алгоритм работы проекта:</vt:lpstr>
      <vt:lpstr>Репозиторий на GitHub:</vt:lpstr>
      <vt:lpstr>FLPBD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mshanya</dc:creator>
  <cp:lastModifiedBy>mshanya</cp:lastModifiedBy>
  <cp:revision>20</cp:revision>
  <dcterms:created xsi:type="dcterms:W3CDTF">2025-04-30T01:52:00Z</dcterms:created>
  <dcterms:modified xsi:type="dcterms:W3CDTF">2025-05-17T06:44:03Z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1049-12.2.0.21179</vt:lpwstr>
  </property>
  <property fmtid="{D5CDD505-2E9C-101B-9397-08002B2CF9AE}" pid="3" name="ICV">
    <vt:lpwstr>7BFF1C07AB1640788670299EB5406AC8_12</vt:lpwstr>
  </property>
</Properties>
</file>

<file path=docProps/thumbnail.jpeg>
</file>